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69" r:id="rId2"/>
    <p:sldId id="270" r:id="rId3"/>
    <p:sldId id="271" r:id="rId4"/>
    <p:sldId id="300" r:id="rId5"/>
    <p:sldId id="272" r:id="rId6"/>
    <p:sldId id="275" r:id="rId7"/>
    <p:sldId id="284" r:id="rId8"/>
    <p:sldId id="273" r:id="rId9"/>
    <p:sldId id="280" r:id="rId10"/>
    <p:sldId id="281" r:id="rId11"/>
    <p:sldId id="282" r:id="rId12"/>
    <p:sldId id="283" r:id="rId13"/>
    <p:sldId id="285" r:id="rId14"/>
    <p:sldId id="286" r:id="rId15"/>
    <p:sldId id="302" r:id="rId16"/>
    <p:sldId id="304" r:id="rId17"/>
    <p:sldId id="303" r:id="rId18"/>
    <p:sldId id="288" r:id="rId19"/>
    <p:sldId id="289" r:id="rId20"/>
    <p:sldId id="290" r:id="rId21"/>
    <p:sldId id="291" r:id="rId22"/>
    <p:sldId id="292" r:id="rId23"/>
    <p:sldId id="294" r:id="rId24"/>
    <p:sldId id="301" r:id="rId25"/>
    <p:sldId id="295" r:id="rId26"/>
    <p:sldId id="296" r:id="rId27"/>
    <p:sldId id="297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F0670-2C82-4264-ACC0-9C566E4FB9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84BE8-7653-45A7-858B-DB28A54B1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69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84BE8-7653-45A7-858B-DB28A54B1A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2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2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33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61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27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97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55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31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23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8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5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1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0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5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9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9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8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A57258-1915-47C2-B280-B0174B215EAE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3450EE-5AA8-4ED6-9567-ED47D351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7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7DA7-3180-438F-AA72-A818390B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03245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Project Team</a:t>
            </a:r>
            <a:endParaRPr lang="en-US" sz="45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6244-14C1-412F-BF04-288551ADF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382" y="1690689"/>
            <a:ext cx="7172417" cy="3945002"/>
          </a:xfrm>
        </p:spPr>
        <p:txBody>
          <a:bodyPr>
            <a:noAutofit/>
          </a:bodyPr>
          <a:lstStyle/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EG" sz="3500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-أحمد محمد </a:t>
            </a:r>
            <a:r>
              <a:rPr lang="ar-EG" sz="3500" b="1" dirty="0" err="1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محمد</a:t>
            </a:r>
            <a:r>
              <a:rPr lang="ar-EG" sz="3500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مرسي.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EG" sz="3500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-أحمد محمد أحمد محمد حسن.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EG" sz="3500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-أحمد علاء الدين أحمد حسين.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EG" sz="3500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-أحمد محمود محمد شعبان.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EG" sz="3500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-أحمد محمد عارف عبد الرحيم.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1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700632A-8CA6-4AEC-AFE8-CDD501A9B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493" y="905430"/>
            <a:ext cx="10310327" cy="1572208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The Teaching assistants table which has a number of attributes such as :</a:t>
            </a:r>
            <a:endParaRPr lang="ar-EG" sz="2500" dirty="0"/>
          </a:p>
          <a:p>
            <a:pPr algn="l"/>
            <a:r>
              <a:rPr lang="en-US" sz="2500" dirty="0"/>
              <a:t>*(teaching assistant ID, Name , Department ,ID , Telephone number, Age , National ID , subject , Salary, Working Nature, Doctor ID, Building ID)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C618F8-6AE3-4DC6-9E9B-F0630268C6B0}"/>
              </a:ext>
            </a:extLst>
          </p:cNvPr>
          <p:cNvSpPr txBox="1">
            <a:spLocks/>
          </p:cNvSpPr>
          <p:nvPr/>
        </p:nvSpPr>
        <p:spPr>
          <a:xfrm>
            <a:off x="2558142" y="65315"/>
            <a:ext cx="7733521" cy="840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Teaching Assistant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D74D6-3DF8-40A6-AC12-62F302C0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9" y="2603241"/>
            <a:ext cx="5570057" cy="4189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07D3AC-60AE-469A-9993-315F46DB0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14061"/>
            <a:ext cx="5839410" cy="39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0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700632A-8CA6-4AEC-AFE8-CDD501A9B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1673" y="1189654"/>
            <a:ext cx="10310327" cy="1502228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The Courses table which has a number of attributes such as:</a:t>
            </a:r>
            <a:endParaRPr lang="ar-EG" sz="2500" dirty="0"/>
          </a:p>
          <a:p>
            <a:pPr algn="l"/>
            <a:r>
              <a:rPr lang="ar-EG" sz="2500" dirty="0"/>
              <a:t>*</a:t>
            </a:r>
            <a:r>
              <a:rPr lang="en-US" sz="2500" dirty="0"/>
              <a:t> (ID, course name, course code, joined student number, course starting data, Doctor ID, teaching assistant ID, Student ID )</a:t>
            </a:r>
          </a:p>
          <a:p>
            <a:pPr algn="l"/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BB1F7F-7D94-4DF4-8E6B-72C11526A1BE}"/>
              </a:ext>
            </a:extLst>
          </p:cNvPr>
          <p:cNvSpPr txBox="1">
            <a:spLocks/>
          </p:cNvSpPr>
          <p:nvPr/>
        </p:nvSpPr>
        <p:spPr>
          <a:xfrm>
            <a:off x="3155302" y="102637"/>
            <a:ext cx="4383833" cy="830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Courses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6F95F-C327-4B89-891C-F8B27133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5" y="2731249"/>
            <a:ext cx="5007047" cy="3977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878AD-BEFE-4632-9F12-7E9FE1415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37" y="2948114"/>
            <a:ext cx="5352038" cy="35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700632A-8CA6-4AEC-AFE8-CDD501A9B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1673" y="1133670"/>
            <a:ext cx="10310327" cy="1861457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*</a:t>
            </a:r>
            <a:r>
              <a:rPr lang="en-US" sz="3000" dirty="0"/>
              <a:t>The building table which has a number of attributes such as :</a:t>
            </a:r>
          </a:p>
          <a:p>
            <a:pPr algn="l"/>
            <a:r>
              <a:rPr lang="en-US" sz="3200" dirty="0"/>
              <a:t>*</a:t>
            </a:r>
            <a:r>
              <a:rPr lang="en-US" sz="3000" dirty="0"/>
              <a:t>(Building DI, Building name, Floors Number).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87F8EB-2DC8-4AE1-8E5B-BCB4BCC948B6}"/>
              </a:ext>
            </a:extLst>
          </p:cNvPr>
          <p:cNvSpPr txBox="1">
            <a:spLocks/>
          </p:cNvSpPr>
          <p:nvPr/>
        </p:nvSpPr>
        <p:spPr>
          <a:xfrm>
            <a:off x="2548812" y="158620"/>
            <a:ext cx="7733521" cy="1166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Building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94B10-D1A3-46D3-B3DA-8F62555FA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1" y="2917806"/>
            <a:ext cx="5219310" cy="3632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A5457-9984-4B3D-ADB1-6B29DEA36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47" y="3111599"/>
            <a:ext cx="4669196" cy="324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4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96D5-581A-437B-AFB0-A7C7050F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64094"/>
            <a:ext cx="10018713" cy="1752599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Project Queries: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84180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AEB10-195A-4F4C-B1CA-565B7380A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14" y="3176559"/>
            <a:ext cx="3817951" cy="1676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A145EE-475C-41DD-959D-CAD3EF430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" y="502666"/>
            <a:ext cx="5014395" cy="585266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A4030-DB6F-4389-8015-EDC9597003C7}"/>
              </a:ext>
            </a:extLst>
          </p:cNvPr>
          <p:cNvSpPr txBox="1">
            <a:spLocks/>
          </p:cNvSpPr>
          <p:nvPr/>
        </p:nvSpPr>
        <p:spPr>
          <a:xfrm>
            <a:off x="6096000" y="657808"/>
            <a:ext cx="5579707" cy="237464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 this query we will show the data about building that includes 6 floors.</a:t>
            </a:r>
          </a:p>
        </p:txBody>
      </p:sp>
    </p:spTree>
    <p:extLst>
      <p:ext uri="{BB962C8B-B14F-4D97-AF65-F5344CB8AC3E}">
        <p14:creationId xmlns:p14="http://schemas.microsoft.com/office/powerpoint/2010/main" val="9024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D3594D-A15D-4E01-9715-20E6036F8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46232" cy="3566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FD7DC6-9D36-480C-B1B4-692868DC4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30" y="1203470"/>
            <a:ext cx="6111770" cy="565453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DBFFAC5-F227-4FC6-A919-58F2A750A34D}"/>
              </a:ext>
            </a:extLst>
          </p:cNvPr>
          <p:cNvSpPr txBox="1">
            <a:spLocks/>
          </p:cNvSpPr>
          <p:nvPr/>
        </p:nvSpPr>
        <p:spPr>
          <a:xfrm>
            <a:off x="600269" y="4024914"/>
            <a:ext cx="5579707" cy="237464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 this query we will show the data about courses that date less than or equal 12/12/2016 and courses less or equal 40.</a:t>
            </a:r>
          </a:p>
        </p:txBody>
      </p:sp>
    </p:spTree>
    <p:extLst>
      <p:ext uri="{BB962C8B-B14F-4D97-AF65-F5344CB8AC3E}">
        <p14:creationId xmlns:p14="http://schemas.microsoft.com/office/powerpoint/2010/main" val="332103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75BD0-5FC5-43C0-8C6B-4C25F765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08702" cy="1627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AA64E8-A5B9-4724-A05C-235078C42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1196"/>
            <a:ext cx="10501270" cy="544877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DECED2-6F46-4ED1-B84D-6E4F1CE362F7}"/>
              </a:ext>
            </a:extLst>
          </p:cNvPr>
          <p:cNvSpPr txBox="1">
            <a:spLocks/>
          </p:cNvSpPr>
          <p:nvPr/>
        </p:nvSpPr>
        <p:spPr>
          <a:xfrm>
            <a:off x="3306146" y="2241679"/>
            <a:ext cx="5579707" cy="237464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 this query we will show the data about doctors that social status “Yes” and subject “information System”.</a:t>
            </a:r>
          </a:p>
        </p:txBody>
      </p:sp>
    </p:spTree>
    <p:extLst>
      <p:ext uri="{BB962C8B-B14F-4D97-AF65-F5344CB8AC3E}">
        <p14:creationId xmlns:p14="http://schemas.microsoft.com/office/powerpoint/2010/main" val="256829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B6FB25-157D-4927-9D80-E2B7F5E33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" y="1195849"/>
            <a:ext cx="7140559" cy="566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25390-4300-4578-9BE3-0FE278795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5" y="0"/>
            <a:ext cx="9944513" cy="215537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035C9A0-6F3B-4142-89CD-4E2068F9DBBE}"/>
              </a:ext>
            </a:extLst>
          </p:cNvPr>
          <p:cNvSpPr txBox="1">
            <a:spLocks/>
          </p:cNvSpPr>
          <p:nvPr/>
        </p:nvSpPr>
        <p:spPr>
          <a:xfrm>
            <a:off x="5778758" y="2540259"/>
            <a:ext cx="5579707" cy="237464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 this query we will show the data about Teaching Assistant that social status “Yes” and department “Cs”.</a:t>
            </a:r>
          </a:p>
        </p:txBody>
      </p:sp>
    </p:spTree>
    <p:extLst>
      <p:ext uri="{BB962C8B-B14F-4D97-AF65-F5344CB8AC3E}">
        <p14:creationId xmlns:p14="http://schemas.microsoft.com/office/powerpoint/2010/main" val="200977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2648C-2397-46FC-9F60-62FE91974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877"/>
            <a:ext cx="6073666" cy="554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07E4F-A45E-4550-8284-FF6A78190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15" y="-65314"/>
            <a:ext cx="8489135" cy="515049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07AF738-7DD1-49D9-8953-2380632EE123}"/>
              </a:ext>
            </a:extLst>
          </p:cNvPr>
          <p:cNvSpPr txBox="1">
            <a:spLocks/>
          </p:cNvSpPr>
          <p:nvPr/>
        </p:nvSpPr>
        <p:spPr>
          <a:xfrm>
            <a:off x="6317794" y="5218146"/>
            <a:ext cx="5579707" cy="166784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 this query we will show the data about students that social level “</a:t>
            </a:r>
            <a:r>
              <a:rPr lang="ar-EG" sz="3000" dirty="0"/>
              <a:t>الأول</a:t>
            </a:r>
            <a:r>
              <a:rPr lang="en-US" sz="30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81333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34ECF-A3F2-4AF8-A113-B2E191B72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1030"/>
            <a:ext cx="10655559" cy="465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C8538-CA1D-462F-B6D4-6E1DFFF8D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" y="0"/>
            <a:ext cx="3415004" cy="22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7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45F9CC-9413-4B40-BFDB-4B3C6C78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0" y="365125"/>
            <a:ext cx="5887616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D76E26-2FDD-437C-8FA7-4A8D39AE9686}"/>
              </a:ext>
            </a:extLst>
          </p:cNvPr>
          <p:cNvSpPr txBox="1">
            <a:spLocks/>
          </p:cNvSpPr>
          <p:nvPr/>
        </p:nvSpPr>
        <p:spPr>
          <a:xfrm>
            <a:off x="2228463" y="1867971"/>
            <a:ext cx="7344746" cy="819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Faculty System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83D868-ED56-4FAD-812B-947436F8B58B}"/>
              </a:ext>
            </a:extLst>
          </p:cNvPr>
          <p:cNvSpPr txBox="1">
            <a:spLocks/>
          </p:cNvSpPr>
          <p:nvPr/>
        </p:nvSpPr>
        <p:spPr>
          <a:xfrm>
            <a:off x="1911220" y="2701277"/>
            <a:ext cx="7596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Number: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0FC67A-36E2-4D6B-A07A-A982BF6D1F40}"/>
              </a:ext>
            </a:extLst>
          </p:cNvPr>
          <p:cNvSpPr txBox="1">
            <a:spLocks/>
          </p:cNvSpPr>
          <p:nvPr/>
        </p:nvSpPr>
        <p:spPr>
          <a:xfrm>
            <a:off x="2256450" y="4376553"/>
            <a:ext cx="7344746" cy="819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2832243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96D5-581A-437B-AFB0-A7C7050F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64094"/>
            <a:ext cx="10018713" cy="1752599"/>
          </a:xfrm>
        </p:spPr>
        <p:txBody>
          <a:bodyPr>
            <a:normAutofit/>
          </a:bodyPr>
          <a:lstStyle/>
          <a:p>
            <a:r>
              <a:rPr lang="en-US" sz="5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en-US" sz="5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form: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70652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75515-83B8-4A34-AE9F-29D801DBD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74" y="1407369"/>
            <a:ext cx="3406435" cy="3520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CE5D1-4EDA-426A-A5E2-546835A9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85" y="957507"/>
            <a:ext cx="400846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79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B6978-6BB7-4FD5-9062-C5716E5DA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1" y="319770"/>
            <a:ext cx="6675698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B8A76-0B83-4717-85A2-8A6AAA45F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4" y="923364"/>
            <a:ext cx="5585944" cy="4861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3C232-3ADF-42E3-A2A7-B6DFCC147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529244"/>
            <a:ext cx="5147922" cy="61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75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96D5-581A-437B-AFB0-A7C7050F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7931"/>
            <a:ext cx="10018713" cy="1752599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Project Report: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2E9C9-E34F-40FA-A3A7-E5E4B334D013}"/>
              </a:ext>
            </a:extLst>
          </p:cNvPr>
          <p:cNvSpPr txBox="1">
            <a:spLocks/>
          </p:cNvSpPr>
          <p:nvPr/>
        </p:nvSpPr>
        <p:spPr>
          <a:xfrm>
            <a:off x="1881673" y="1990530"/>
            <a:ext cx="10310327" cy="325171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In this slides we will show reports about our tables:</a:t>
            </a:r>
          </a:p>
        </p:txBody>
      </p:sp>
    </p:spTree>
    <p:extLst>
      <p:ext uri="{BB962C8B-B14F-4D97-AF65-F5344CB8AC3E}">
        <p14:creationId xmlns:p14="http://schemas.microsoft.com/office/powerpoint/2010/main" val="154129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3FC73-9C0F-4ABE-A07E-037190BB1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4"/>
            <a:ext cx="7582557" cy="590601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2BD2C98-F6D1-4C0E-8B7D-7B48B96A3EB2}"/>
              </a:ext>
            </a:extLst>
          </p:cNvPr>
          <p:cNvSpPr txBox="1">
            <a:spLocks/>
          </p:cNvSpPr>
          <p:nvPr/>
        </p:nvSpPr>
        <p:spPr>
          <a:xfrm>
            <a:off x="7837714" y="1365379"/>
            <a:ext cx="4177004" cy="325171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Report about Building to show all details about this table:</a:t>
            </a:r>
          </a:p>
        </p:txBody>
      </p:sp>
    </p:spTree>
    <p:extLst>
      <p:ext uri="{BB962C8B-B14F-4D97-AF65-F5344CB8AC3E}">
        <p14:creationId xmlns:p14="http://schemas.microsoft.com/office/powerpoint/2010/main" val="3278314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001E2-8598-44D6-B023-7985C6BD6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5"/>
            <a:ext cx="8517962" cy="4275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C1358-345E-428B-9ADC-7164C5252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" y="4108126"/>
            <a:ext cx="8489970" cy="24512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16404AC-CBC0-4DA4-BE94-173D5E507CAC}"/>
              </a:ext>
            </a:extLst>
          </p:cNvPr>
          <p:cNvSpPr txBox="1">
            <a:spLocks/>
          </p:cNvSpPr>
          <p:nvPr/>
        </p:nvSpPr>
        <p:spPr>
          <a:xfrm>
            <a:off x="8645480" y="1346717"/>
            <a:ext cx="3546520" cy="325171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Report about courses to show all details about this table:</a:t>
            </a:r>
          </a:p>
        </p:txBody>
      </p:sp>
    </p:spTree>
    <p:extLst>
      <p:ext uri="{BB962C8B-B14F-4D97-AF65-F5344CB8AC3E}">
        <p14:creationId xmlns:p14="http://schemas.microsoft.com/office/powerpoint/2010/main" val="1312378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20CA1-BA34-491F-9A7C-FEB3E85D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27362" cy="528205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D7619EC-B107-419C-A8B7-D61AE45C2FF0}"/>
              </a:ext>
            </a:extLst>
          </p:cNvPr>
          <p:cNvSpPr txBox="1">
            <a:spLocks/>
          </p:cNvSpPr>
          <p:nvPr/>
        </p:nvSpPr>
        <p:spPr>
          <a:xfrm>
            <a:off x="3343469" y="5463997"/>
            <a:ext cx="5968482" cy="13006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Report about doctor to show all details about this table:</a:t>
            </a:r>
          </a:p>
        </p:txBody>
      </p:sp>
    </p:spTree>
    <p:extLst>
      <p:ext uri="{BB962C8B-B14F-4D97-AF65-F5344CB8AC3E}">
        <p14:creationId xmlns:p14="http://schemas.microsoft.com/office/powerpoint/2010/main" val="2152903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00DDD-CC01-45E3-A095-F553B658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2582" cy="614987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DB096ED-3473-484E-AB5A-620E49928E1A}"/>
              </a:ext>
            </a:extLst>
          </p:cNvPr>
          <p:cNvSpPr txBox="1">
            <a:spLocks/>
          </p:cNvSpPr>
          <p:nvPr/>
        </p:nvSpPr>
        <p:spPr>
          <a:xfrm>
            <a:off x="10089502" y="406805"/>
            <a:ext cx="2002972" cy="39879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Report about students to show all details about this table:</a:t>
            </a:r>
          </a:p>
        </p:txBody>
      </p:sp>
    </p:spTree>
    <p:extLst>
      <p:ext uri="{BB962C8B-B14F-4D97-AF65-F5344CB8AC3E}">
        <p14:creationId xmlns:p14="http://schemas.microsoft.com/office/powerpoint/2010/main" val="154859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110BB-7296-4E04-8599-9CEBF43C0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80710" cy="537242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56DF1F3F-06E4-4093-8D70-C787BE92447C}"/>
              </a:ext>
            </a:extLst>
          </p:cNvPr>
          <p:cNvSpPr txBox="1">
            <a:spLocks/>
          </p:cNvSpPr>
          <p:nvPr/>
        </p:nvSpPr>
        <p:spPr>
          <a:xfrm>
            <a:off x="3343469" y="5463997"/>
            <a:ext cx="5968482" cy="13006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Report about Teaching Assistance to show all details about this table:</a:t>
            </a:r>
          </a:p>
        </p:txBody>
      </p:sp>
    </p:spTree>
    <p:extLst>
      <p:ext uri="{BB962C8B-B14F-4D97-AF65-F5344CB8AC3E}">
        <p14:creationId xmlns:p14="http://schemas.microsoft.com/office/powerpoint/2010/main" val="54360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98E25-41AB-4FDB-8100-7B4882DC9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335" y="1808575"/>
            <a:ext cx="10018713" cy="4032388"/>
          </a:xfrm>
        </p:spPr>
        <p:txBody>
          <a:bodyPr>
            <a:noAutofit/>
          </a:bodyPr>
          <a:lstStyle/>
          <a:p>
            <a:r>
              <a:rPr lang="en-US" sz="4000" b="1" dirty="0"/>
              <a:t>controlling, organizing, and managing time and courses between doctors, teaching assistance, and students to choose the empty stands and laboratories to take lectures and courses.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946AEE-26BB-4AB2-9962-89BD09D800B5}"/>
              </a:ext>
            </a:extLst>
          </p:cNvPr>
          <p:cNvSpPr txBox="1">
            <a:spLocks/>
          </p:cNvSpPr>
          <p:nvPr/>
        </p:nvSpPr>
        <p:spPr>
          <a:xfrm>
            <a:off x="1836575" y="360531"/>
            <a:ext cx="69528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description:</a:t>
            </a:r>
          </a:p>
        </p:txBody>
      </p:sp>
    </p:spTree>
    <p:extLst>
      <p:ext uri="{BB962C8B-B14F-4D97-AF65-F5344CB8AC3E}">
        <p14:creationId xmlns:p14="http://schemas.microsoft.com/office/powerpoint/2010/main" val="75760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98E25-41AB-4FDB-8100-7B4882DC9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96" y="1509994"/>
            <a:ext cx="10496196" cy="4592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b="1" dirty="0"/>
              <a:t>1) Manage  and organize time between doctors and students.</a:t>
            </a:r>
          </a:p>
          <a:p>
            <a:pPr marL="0" indent="0">
              <a:buNone/>
            </a:pPr>
            <a:r>
              <a:rPr lang="en-US" sz="3000" b="1" dirty="0"/>
              <a:t>2) This project introduces for student available course in the faculty.</a:t>
            </a:r>
          </a:p>
          <a:p>
            <a:pPr marL="0" indent="0">
              <a:buNone/>
            </a:pPr>
            <a:r>
              <a:rPr lang="en-US" sz="3000" b="1" dirty="0"/>
              <a:t>3) It make education process easier for the students.</a:t>
            </a:r>
          </a:p>
          <a:p>
            <a:pPr marL="0" indent="0">
              <a:buNone/>
            </a:pPr>
            <a:r>
              <a:rPr lang="en-US" sz="3000" b="1" dirty="0"/>
              <a:t>4) This project presents the places where the courses are taught.</a:t>
            </a:r>
          </a:p>
          <a:p>
            <a:pPr marL="0" indent="0">
              <a:buNone/>
            </a:pPr>
            <a:r>
              <a:rPr lang="en-US" sz="3000" b="1" dirty="0"/>
              <a:t>5) This project consists of (tables, query, reports, forms)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946AEE-26BB-4AB2-9962-89BD09D800B5}"/>
              </a:ext>
            </a:extLst>
          </p:cNvPr>
          <p:cNvSpPr txBox="1">
            <a:spLocks/>
          </p:cNvSpPr>
          <p:nvPr/>
        </p:nvSpPr>
        <p:spPr>
          <a:xfrm>
            <a:off x="1836575" y="360531"/>
            <a:ext cx="69528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gales:</a:t>
            </a:r>
          </a:p>
        </p:txBody>
      </p:sp>
    </p:spTree>
    <p:extLst>
      <p:ext uri="{BB962C8B-B14F-4D97-AF65-F5344CB8AC3E}">
        <p14:creationId xmlns:p14="http://schemas.microsoft.com/office/powerpoint/2010/main" val="351958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B1CD-13B7-4C7D-97A1-205BDD76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592493"/>
            <a:ext cx="10018713" cy="1059024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416B-A000-4101-9828-62CC49F87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91479"/>
            <a:ext cx="10018713" cy="3999722"/>
          </a:xfrm>
        </p:spPr>
        <p:txBody>
          <a:bodyPr>
            <a:normAutofit/>
          </a:bodyPr>
          <a:lstStyle/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 b="1" u="none" strike="noStrike" dirty="0">
                <a:effectLst/>
                <a:latin typeface="Century Gothic" panose="020B0502020202020204" pitchFamily="34" charset="0"/>
              </a:rPr>
              <a:t>1) project Relationship(ERD). </a:t>
            </a:r>
            <a:endParaRPr lang="en-US" sz="3500" b="1" u="none" strike="noStrike" dirty="0">
              <a:effectLst/>
              <a:latin typeface="Noto Sans Symbols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 b="1" u="none" strike="noStrike" dirty="0">
                <a:effectLst/>
                <a:latin typeface="Century Gothic" panose="020B0502020202020204" pitchFamily="34" charset="0"/>
              </a:rPr>
              <a:t>2) project Tables.</a:t>
            </a:r>
            <a:endParaRPr lang="en-US" sz="3500" b="1" u="none" strike="noStrike" dirty="0">
              <a:effectLst/>
              <a:latin typeface="Noto Sans Symbols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 b="1" u="none" strike="noStrike" dirty="0">
                <a:effectLst/>
                <a:latin typeface="Century Gothic" panose="020B0502020202020204" pitchFamily="34" charset="0"/>
              </a:rPr>
              <a:t>3) project Queries.</a:t>
            </a:r>
            <a:endParaRPr lang="en-US" sz="3500" b="1" u="none" strike="noStrike" dirty="0">
              <a:effectLst/>
              <a:latin typeface="Noto Sans Symbols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 b="1" u="none" strike="noStrike" dirty="0">
                <a:effectLst/>
                <a:latin typeface="Century Gothic" panose="020B0502020202020204" pitchFamily="34" charset="0"/>
              </a:rPr>
              <a:t>4) project forms.</a:t>
            </a:r>
            <a:endParaRPr lang="en-US" sz="3500" b="1" u="none" strike="noStrike" dirty="0">
              <a:effectLst/>
              <a:latin typeface="Noto Sans Symbols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 b="1" u="none" strike="noStrike" dirty="0">
                <a:effectLst/>
                <a:latin typeface="Century Gothic" panose="020B0502020202020204" pitchFamily="34" charset="0"/>
              </a:rPr>
              <a:t>5) project Reports.</a:t>
            </a:r>
            <a:endParaRPr lang="en-US" sz="3500" b="1" u="none" strike="noStrike" dirty="0">
              <a:effectLst/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89962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EDEF5-7938-48AF-9D0B-10A7ECC31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" y="1048857"/>
            <a:ext cx="12033382" cy="5821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CD2039-A1D3-4AB7-ABE1-542D375EA383}"/>
              </a:ext>
            </a:extLst>
          </p:cNvPr>
          <p:cNvSpPr txBox="1">
            <a:spLocks/>
          </p:cNvSpPr>
          <p:nvPr/>
        </p:nvSpPr>
        <p:spPr>
          <a:xfrm>
            <a:off x="1575320" y="-68677"/>
            <a:ext cx="69528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Project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36643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96D5-581A-437B-AFB0-A7C7050F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964094"/>
            <a:ext cx="10018713" cy="1752599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Project tables: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684088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8DE84-CCAF-43FF-B5B4-64AF1694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4" y="3451989"/>
            <a:ext cx="4836756" cy="3386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BE3A6-7E32-4993-A92C-A1DF28E37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75" y="3611801"/>
            <a:ext cx="5474553" cy="30671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1A6416-5368-498F-8A36-6A50AB92F8FF}"/>
              </a:ext>
            </a:extLst>
          </p:cNvPr>
          <p:cNvSpPr txBox="1">
            <a:spLocks/>
          </p:cNvSpPr>
          <p:nvPr/>
        </p:nvSpPr>
        <p:spPr>
          <a:xfrm>
            <a:off x="2679442" y="102639"/>
            <a:ext cx="5951373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Doctor table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FD5F626-0D7B-4561-959C-72983C761FD5}"/>
              </a:ext>
            </a:extLst>
          </p:cNvPr>
          <p:cNvSpPr txBox="1">
            <a:spLocks/>
          </p:cNvSpPr>
          <p:nvPr/>
        </p:nvSpPr>
        <p:spPr>
          <a:xfrm>
            <a:off x="1635967" y="1556658"/>
            <a:ext cx="9056915" cy="156909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*The doctor’s table which has a number of attributes such as :</a:t>
            </a:r>
          </a:p>
          <a:p>
            <a:r>
              <a:rPr lang="en-US" b="1"/>
              <a:t>*(Doctor ID, Name , Department, ID, Telephone number, Social Status, Age , National ID ,Subject , Salary,  Working Nature, Building DI) 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237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1A8D89-9B02-4C5A-A177-CBC5EF03669F}"/>
              </a:ext>
            </a:extLst>
          </p:cNvPr>
          <p:cNvSpPr txBox="1">
            <a:spLocks/>
          </p:cNvSpPr>
          <p:nvPr/>
        </p:nvSpPr>
        <p:spPr>
          <a:xfrm>
            <a:off x="3481875" y="186612"/>
            <a:ext cx="4836757" cy="802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Student table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00632A-8CA6-4AEC-AFE8-CDD501A9B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1640" y="1236307"/>
            <a:ext cx="10310327" cy="1852126"/>
          </a:xfrm>
        </p:spPr>
        <p:txBody>
          <a:bodyPr>
            <a:normAutofit/>
          </a:bodyPr>
          <a:lstStyle/>
          <a:p>
            <a:pPr algn="l"/>
            <a:r>
              <a:rPr lang="ar-EG" dirty="0"/>
              <a:t>*</a:t>
            </a:r>
            <a:r>
              <a:rPr lang="en-US" sz="3000" dirty="0"/>
              <a:t>The Students table which has a number of attributes such as:</a:t>
            </a:r>
            <a:endParaRPr lang="ar-EG" sz="3000" dirty="0"/>
          </a:p>
          <a:p>
            <a:pPr algn="l"/>
            <a:r>
              <a:rPr lang="en-US" sz="3000" dirty="0"/>
              <a:t> </a:t>
            </a:r>
            <a:r>
              <a:rPr lang="ar-EG" sz="3000" dirty="0"/>
              <a:t>*</a:t>
            </a:r>
            <a:r>
              <a:rPr lang="en-US" sz="3000" dirty="0"/>
              <a:t>(Student ID, Name, sitting number, Department, level, GPA, Doctor ID, teaching assistant ID, Building ID).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3772F-DA80-46DE-A01F-E827F68B6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581"/>
            <a:ext cx="6019841" cy="368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16B4D-A0B7-4528-BD3E-454ABF63A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62" y="3175581"/>
            <a:ext cx="5746185" cy="353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65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398</TotalTime>
  <Words>578</Words>
  <Application>Microsoft Office PowerPoint</Application>
  <PresentationFormat>Widescreen</PresentationFormat>
  <Paragraphs>56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Rounded MT Bold</vt:lpstr>
      <vt:lpstr>Calibri</vt:lpstr>
      <vt:lpstr>Century Gothic</vt:lpstr>
      <vt:lpstr>Corbel</vt:lpstr>
      <vt:lpstr>Noto Sans Symbols</vt:lpstr>
      <vt:lpstr>Times New Roman</vt:lpstr>
      <vt:lpstr>Parallax</vt:lpstr>
      <vt:lpstr>Project Team</vt:lpstr>
      <vt:lpstr>Project name:</vt:lpstr>
      <vt:lpstr>PowerPoint Presentation</vt:lpstr>
      <vt:lpstr>PowerPoint Presentation</vt:lpstr>
      <vt:lpstr> Outlines</vt:lpstr>
      <vt:lpstr>PowerPoint Presentation</vt:lpstr>
      <vt:lpstr>2) Project tables: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3) Project Queries: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4) Project form:</vt:lpstr>
      <vt:lpstr>PowerPoint Presentation</vt:lpstr>
      <vt:lpstr>PowerPoint Presentation</vt:lpstr>
      <vt:lpstr>PowerPoint Presentation</vt:lpstr>
      <vt:lpstr>5) Project Report: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Team</dc:title>
  <dc:creator>Ahmed Alaa</dc:creator>
  <cp:lastModifiedBy>Ahmed Alaa</cp:lastModifiedBy>
  <cp:revision>47</cp:revision>
  <dcterms:created xsi:type="dcterms:W3CDTF">2022-01-04T19:42:03Z</dcterms:created>
  <dcterms:modified xsi:type="dcterms:W3CDTF">2022-01-05T20:33:58Z</dcterms:modified>
</cp:coreProperties>
</file>